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63506329-4E2A-4655-8FF2-97CA1B501A28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230691-D837-40F7-A2B1-958F6E16A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0C279B0-2F54-4DCB-B307-20F173A63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DA1C79-49E0-4B03-A34C-D700DC5A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C67F3A-DFFF-4AD0-9C07-E17C2964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B1970-16C4-498C-902B-A73060D7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01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BD0145-25C5-4BB1-AE4F-EF9CB6ACF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1230F3-11E8-4328-A476-53C8682E7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284414-E921-483B-867A-18B711C7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C03DF9-E288-477E-B938-26C225B29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B921C0-94CD-4BA8-84A3-A18DAD2F0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5913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8595923-E338-41AD-8546-4F78CC681D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B4A8C72-E360-41D3-871A-F102D410C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95A519-3428-4D44-BBF9-A369DE99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B0E489-0AC5-43D6-9A46-8CB4410D5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D5A898-01A8-44CE-98AD-42A69C1F3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7891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F3EDF2-E871-4289-ABEF-9834A0545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D17681-31A3-4BF0-A5D2-9DFD4A3B6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4AC2FD-76E7-436C-8062-DA147D1C5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1E3190-C16F-4577-BCD8-E095A0111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D7A484-663A-4246-91D4-FC7DF1293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872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487FB8-FFE7-412E-BE05-B2627B8A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EED7CE4-9C19-4F5D-B031-18FAFF009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88EAFB-38FF-4ECD-80EF-383A61AFA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3F1E1F-0DDD-40B8-8120-D1CF9F3A3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EAA890-9D03-4488-8544-64669C7C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48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BE9285-49A4-4186-B298-2DA30859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E8781D-E27B-4305-9FB5-EE51FA038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542DF91-3DB6-4383-861A-93CCB44D8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B3E12A-15D7-456E-91CB-8C6A08BF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FC6E66-06B5-4BF4-BD01-1F0F96440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B5E43D-DFE9-4F25-B805-692F5DDDE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8215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85D7AB-95D2-4AB7-AB53-F36452288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E6569D-B78B-431A-A22F-B0DAE5237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A2B8628-B8D4-49EA-A534-CEC9AFAA3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20F4B11-3237-4233-AB94-E24FEB4028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D15B5AF-50A4-4F29-B71B-5E2EA1FFDE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768C1ED-F888-452B-B7A1-0CF781E8C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77A5138-A688-4640-A1E2-94C85384B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0B5CC5B-F74D-4DAF-9BF5-05F8A5253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00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B0A1BF-B386-4971-9652-8840F9485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731D559-12E1-4C0E-91D5-6B5955F16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9E69E06-9685-445B-AACE-BFD659C7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A518AD7-6392-4CC2-B499-8AD5DB2C6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716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57E606C-85B8-42BF-BE6B-FE59DE0A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DBE843B-8286-4D81-941A-EA9B4D8DC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E64C37-F5F6-4FF0-ABA6-7BD799232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117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1D916F-D1C5-48A4-BF2B-CABDF1061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FF1392-A20D-4C13-A7AD-878856880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34EE2E-9AD2-407F-B2B4-777416AB2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035AC39-DEC6-4B23-8458-AD0A7A312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833B4E-17F7-4E08-A186-9262FC54A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26303DB-A790-4A2F-8E37-814080AF5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142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7C4375-22BB-4B7F-A627-BDBFCA3D9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00B110F-7C33-4537-8DDD-E6E7FB455C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6FAB70B-8145-4A1A-A884-AA0205190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CC14A3F-4102-4AFA-BD89-D4E85AADC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43D8950-AF15-41CF-9F3D-03CF147A7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012204-9BB2-41D4-85DF-965E8DE0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687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735E772-4968-49F7-B1EA-7885E7A0B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70E1D6-9C68-4060-AB07-72403C0C1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F53A24-C6E9-4D17-A140-D0B16D7A8D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3A9BC-7A2A-47A8-BB27-63D84543E29E}" type="datetimeFigureOut">
              <a:rPr lang="zh-TW" altLang="en-US" smtClean="0"/>
              <a:t>2019/6/2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E394AD-DA7B-4BEF-A163-4C8090337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960BD8-D3EA-428B-B49F-96709DF3D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8B9AE-E35F-48E1-9B0B-1B873F7B35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692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17F5C29-4A7C-429B-B9D4-C60FC75CD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6ECFDFB-AE69-420B-8862-3003779B2425}"/>
              </a:ext>
            </a:extLst>
          </p:cNvPr>
          <p:cNvSpPr txBox="1"/>
          <p:nvPr/>
        </p:nvSpPr>
        <p:spPr>
          <a:xfrm>
            <a:off x="7273255" y="5528345"/>
            <a:ext cx="2959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資工二乙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406262175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張凱東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3920252-6A74-450A-B034-704DD1EB680E}"/>
              </a:ext>
            </a:extLst>
          </p:cNvPr>
          <p:cNvSpPr txBox="1"/>
          <p:nvPr/>
        </p:nvSpPr>
        <p:spPr>
          <a:xfrm>
            <a:off x="7273255" y="6067229"/>
            <a:ext cx="30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資工二乙 </a:t>
            </a:r>
            <a:r>
              <a:rPr lang="en-US" altLang="zh-TW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406262307</a:t>
            </a:r>
            <a:r>
              <a:rPr lang="zh-TW" alt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呂振均</a:t>
            </a:r>
          </a:p>
        </p:txBody>
      </p:sp>
    </p:spTree>
    <p:extLst>
      <p:ext uri="{BB962C8B-B14F-4D97-AF65-F5344CB8AC3E}">
        <p14:creationId xmlns:p14="http://schemas.microsoft.com/office/powerpoint/2010/main" val="3598433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8A63E9-E5DC-4707-8F17-0EBC67BB9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F9123D-53C7-4437-8E17-9C8F41A1D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想利用</a:t>
            </a:r>
            <a:r>
              <a:rPr lang="en-US" altLang="zh-TW" dirty="0" err="1"/>
              <a:t>opencv</a:t>
            </a:r>
            <a:r>
              <a:rPr lang="en-US" altLang="zh-TW" dirty="0"/>
              <a:t> + </a:t>
            </a:r>
            <a:r>
              <a:rPr lang="en-US" altLang="zh-TW" dirty="0" err="1"/>
              <a:t>pygame</a:t>
            </a:r>
            <a:r>
              <a:rPr lang="en-US" altLang="zh-TW" dirty="0"/>
              <a:t> </a:t>
            </a:r>
            <a:r>
              <a:rPr lang="zh-TW" altLang="en-US" dirty="0"/>
              <a:t>讓遊戲跟玩家的互動性提升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15344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FA3EC6-00AF-44BA-ABA1-6EE579025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原理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C2FCF4-C9E4-4150-B559-3E1CF4FCA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008235"/>
            <a:ext cx="3630304" cy="4766244"/>
          </a:xfrm>
        </p:spPr>
        <p:txBody>
          <a:bodyPr/>
          <a:lstStyle/>
          <a:p>
            <a:r>
              <a:rPr lang="zh-TW" altLang="en-US" dirty="0"/>
              <a:t>把</a:t>
            </a:r>
            <a:r>
              <a:rPr lang="en-US" altLang="zh-TW" dirty="0" err="1"/>
              <a:t>opencv</a:t>
            </a:r>
            <a:r>
              <a:rPr lang="zh-TW" altLang="en-US" dirty="0"/>
              <a:t>透過</a:t>
            </a:r>
            <a:r>
              <a:rPr lang="en-US" altLang="zh-TW" dirty="0"/>
              <a:t>camera</a:t>
            </a:r>
            <a:r>
              <a:rPr lang="zh-TW" altLang="en-US" dirty="0"/>
              <a:t>抓取的畫面，過濾出畫面中的藍色區塊，再把藍色區塊裡的中心點座標找出來並存到</a:t>
            </a:r>
            <a:r>
              <a:rPr lang="en-US" altLang="zh-TW" dirty="0" err="1"/>
              <a:t>cx,cy</a:t>
            </a:r>
            <a:r>
              <a:rPr lang="zh-TW" altLang="en-US" dirty="0"/>
              <a:t>裡面。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剩下的就是利用</a:t>
            </a:r>
            <a:r>
              <a:rPr lang="en-US" altLang="zh-TW" dirty="0" err="1"/>
              <a:t>pygame</a:t>
            </a:r>
            <a:r>
              <a:rPr lang="zh-TW" altLang="en-US" dirty="0"/>
              <a:t>寫一些事件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218478C-8024-40B2-897A-3BB5D4E1A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271" y="1477607"/>
            <a:ext cx="8320728" cy="476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4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CC6B45-5634-491B-9093-5487CC8ED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規則</a:t>
            </a:r>
            <a:r>
              <a:rPr lang="en-US" altLang="zh-TW" dirty="0"/>
              <a:t>&amp;</a:t>
            </a:r>
            <a:r>
              <a:rPr lang="zh-TW" altLang="en-US" dirty="0"/>
              <a:t>玩法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0C270F2-BA8D-4C3B-BA39-C47D95CFD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339" y="2141537"/>
            <a:ext cx="5623848" cy="4351338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80D5CF0-6882-4ACC-8696-D2999CEEC613}"/>
              </a:ext>
            </a:extLst>
          </p:cNvPr>
          <p:cNvSpPr txBox="1"/>
          <p:nvPr/>
        </p:nvSpPr>
        <p:spPr>
          <a:xfrm>
            <a:off x="1378424" y="2141537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/>
              <a:t>開始頁面</a:t>
            </a:r>
          </a:p>
        </p:txBody>
      </p:sp>
    </p:spTree>
    <p:extLst>
      <p:ext uri="{BB962C8B-B14F-4D97-AF65-F5344CB8AC3E}">
        <p14:creationId xmlns:p14="http://schemas.microsoft.com/office/powerpoint/2010/main" val="3214519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CCF300D-0F72-47E1-9C4F-F3A9663C6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22" y="1947791"/>
            <a:ext cx="5614629" cy="4351338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D6894B9-7039-4761-B696-B4BA5892659F}"/>
              </a:ext>
            </a:extLst>
          </p:cNvPr>
          <p:cNvSpPr txBox="1"/>
          <p:nvPr/>
        </p:nvSpPr>
        <p:spPr>
          <a:xfrm>
            <a:off x="481371" y="462137"/>
            <a:ext cx="46987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/>
              <a:t>被火球擊中會扣玩家血量</a:t>
            </a:r>
            <a:endParaRPr lang="en-US" altLang="zh-TW" sz="3200" dirty="0"/>
          </a:p>
          <a:p>
            <a:endParaRPr lang="en-US" altLang="zh-TW" sz="3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E730B76-E6C1-4322-9E63-D77D563535E5}"/>
              </a:ext>
            </a:extLst>
          </p:cNvPr>
          <p:cNvSpPr txBox="1"/>
          <p:nvPr/>
        </p:nvSpPr>
        <p:spPr>
          <a:xfrm>
            <a:off x="6085371" y="215916"/>
            <a:ext cx="56252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BOSS</a:t>
            </a:r>
            <a:r>
              <a:rPr lang="zh-TW" altLang="en-US" sz="3200" dirty="0"/>
              <a:t>被子彈擊中會扣</a:t>
            </a:r>
            <a:r>
              <a:rPr lang="en-US" altLang="zh-TW" sz="3200" dirty="0"/>
              <a:t>BOSS</a:t>
            </a:r>
            <a:r>
              <a:rPr lang="zh-TW" altLang="en-US" sz="3200" dirty="0"/>
              <a:t>血量</a:t>
            </a:r>
            <a:endParaRPr lang="en-US" altLang="zh-TW" sz="3200" dirty="0"/>
          </a:p>
          <a:p>
            <a:endParaRPr lang="en-US" altLang="zh-TW" sz="3200" dirty="0"/>
          </a:p>
          <a:p>
            <a:r>
              <a:rPr lang="en-US" altLang="zh-TW" sz="3200" dirty="0"/>
              <a:t>BOSS</a:t>
            </a:r>
            <a:r>
              <a:rPr lang="zh-TW" altLang="en-US" sz="3200" dirty="0"/>
              <a:t>血量歸零就進入下一關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0C54603-C2C9-425F-80A0-0892844404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41185"/>
            <a:ext cx="5614629" cy="435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684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C63AA2-5C49-4BF8-99A4-5946EE16E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玩家血量歸零就</a:t>
            </a:r>
            <a:r>
              <a:rPr lang="en-US" altLang="zh-TW" dirty="0"/>
              <a:t>GAMEOVER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8898648-AF11-4DDF-858A-D03AFD7FD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028" y="1825625"/>
            <a:ext cx="5609944" cy="4351338"/>
          </a:xfrm>
        </p:spPr>
      </p:pic>
    </p:spTree>
    <p:extLst>
      <p:ext uri="{BB962C8B-B14F-4D97-AF65-F5344CB8AC3E}">
        <p14:creationId xmlns:p14="http://schemas.microsoft.com/office/powerpoint/2010/main" val="1983272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6B8348-90DA-40B2-B9C4-60B78498A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把所有</a:t>
            </a:r>
            <a:r>
              <a:rPr lang="en-US" altLang="zh-TW" dirty="0"/>
              <a:t>BOSS</a:t>
            </a:r>
            <a:r>
              <a:rPr lang="zh-TW" altLang="en-US" dirty="0"/>
              <a:t>擊倒就通關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A7FA080-6456-472B-93F4-FC1CBCC06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400" y="1825625"/>
            <a:ext cx="5649200" cy="4351338"/>
          </a:xfrm>
        </p:spPr>
      </p:pic>
    </p:spTree>
    <p:extLst>
      <p:ext uri="{BB962C8B-B14F-4D97-AF65-F5344CB8AC3E}">
        <p14:creationId xmlns:p14="http://schemas.microsoft.com/office/powerpoint/2010/main" val="2787854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114</Words>
  <Application>Microsoft Office PowerPoint</Application>
  <PresentationFormat>寬螢幕</PresentationFormat>
  <Paragraphs>16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佈景主題</vt:lpstr>
      <vt:lpstr>PowerPoint 簡報</vt:lpstr>
      <vt:lpstr>動機</vt:lpstr>
      <vt:lpstr>原理</vt:lpstr>
      <vt:lpstr>規則&amp;玩法</vt:lpstr>
      <vt:lpstr>PowerPoint 簡報</vt:lpstr>
      <vt:lpstr>玩家血量歸零就GAMEOVER</vt:lpstr>
      <vt:lpstr>把所有BOSS擊倒就通關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msi</dc:creator>
  <cp:lastModifiedBy>msi</cp:lastModifiedBy>
  <cp:revision>5</cp:revision>
  <dcterms:created xsi:type="dcterms:W3CDTF">2019-06-02T12:11:53Z</dcterms:created>
  <dcterms:modified xsi:type="dcterms:W3CDTF">2019-06-02T13:15:38Z</dcterms:modified>
</cp:coreProperties>
</file>

<file path=docProps/thumbnail.jpeg>
</file>